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71C70CF-99D5-4F88-B8CE-FF9AE9309727}"/>
    <pc:docChg chg="custSel modSld">
      <pc:chgData name="Narelle Wheaton" userId="6e1b2b30-480e-4f91-806b-6735d5b9e446" providerId="ADAL" clId="{171C70CF-99D5-4F88-B8CE-FF9AE9309727}" dt="2023-08-05T05:54:52.914" v="29" actId="404"/>
      <pc:docMkLst>
        <pc:docMk/>
      </pc:docMkLst>
      <pc:sldChg chg="modSp mod">
        <pc:chgData name="Narelle Wheaton" userId="6e1b2b30-480e-4f91-806b-6735d5b9e446" providerId="ADAL" clId="{171C70CF-99D5-4F88-B8CE-FF9AE9309727}" dt="2023-08-05T05:54:52.914" v="29" actId="404"/>
        <pc:sldMkLst>
          <pc:docMk/>
          <pc:sldMk cId="857602813" sldId="256"/>
        </pc:sldMkLst>
        <pc:spChg chg="mod">
          <ac:chgData name="Narelle Wheaton" userId="6e1b2b30-480e-4f91-806b-6735d5b9e446" providerId="ADAL" clId="{171C70CF-99D5-4F88-B8CE-FF9AE9309727}" dt="2023-08-05T05:54:52.914" v="29" actId="404"/>
          <ac:spMkLst>
            <pc:docMk/>
            <pc:sldMk cId="857602813" sldId="256"/>
            <ac:spMk id="3" creationId="{119292D1-70A8-4B2F-9623-22266CDC8AF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AB205-3B7A-43A0-A44A-C140DE9362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AF5F3-88F0-4995-B36C-09FFFE7238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41E500-C19A-46CB-946C-A85A70E94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4DC96-675E-43AE-A768-493DE7277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7CD93-DFB3-4DF8-9293-D2A38637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541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28AF9-D546-4CA9-9E09-8C2D24300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0F9D59-5D34-4F9B-8EF4-583E536F61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3C9BC8-931B-44C3-A0CB-94DD2353E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62A4F-DAE7-4C26-9B57-558442F5E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C4E39-F0E0-4A6A-97DE-3426739D3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00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3FAE09-C9AA-40DF-A4FE-D17C72B958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14CBAE-739E-4F3C-9A50-122A118B70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09106-E86A-4478-9A1A-85BD40382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5218-3771-46B9-920B-606F51AD3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4E1CC0-E3EA-4EF2-A25A-3F38AEB82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4668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6A119-85D0-4B15-9F0F-F37206640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E4F00-0BDD-4806-BFD2-40EE211B5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F3F0A-FD14-44B9-99A7-280144E6C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89A90-E5E7-4ECF-9050-25599F918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7BA79-0A88-4001-8DB5-BA5008454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1191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09F50-A02F-4020-853E-5CEFC4F7F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C8E0E3-E2C8-42E9-9D48-2175682D3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738C62-DA9E-43B9-BD1F-68D79797E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D830C-E5DC-4A06-8CBF-23D891E10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01B7D-D22B-4A53-989C-29DC11F43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2163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E70B2-CEFD-4151-A67D-A06FD9C39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D7E3C6-7592-47A1-867B-76C811F697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8F014B-D456-4517-8E59-D1110B8950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D391D-69F1-42A4-B6EE-234D99999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D286EE-0FDC-487B-8D4C-48E015A26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EEA5D-FEF2-4825-833D-B99D9CA85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0083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4754B-3E08-4F1D-93CE-30635B8E5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4C5FA-AC54-47E2-BFEC-1E72009B5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860031-6C26-438E-B6BB-58E2F369F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18339B-7E2A-4BE2-B3B8-3FB64CBD14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57F57A-5BBD-4486-B76E-3ECAD51EF5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973C25-DECA-44FD-BF82-0345CE42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8BF00B-A14A-4E90-BC9E-615F6AD56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C6E04A-E2CA-4245-9CCC-2E4DA9587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4871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BD861-2C38-4358-86CE-E54F556B7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2E6343-6E81-4CE3-A51D-864DA8C58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5D3B35-8081-4D1C-A038-345C0A98C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1C22B-387E-47C8-AB68-91E65DF62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1682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B4299C-BD6F-4010-94DE-6545FB63F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73912-9F19-4882-90DB-F707B0B2D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F59514-0D53-4285-8201-7E7E7D1AB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3289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BC374-FB3F-41BB-8280-DCF70F4C7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3C305-63AC-4D0D-8FFF-2BCE688AC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1EAA8F-A2CA-48C5-8C12-FBEC9DFA8D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BAD3AE-F32B-495B-8F4D-9AF631933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FF8DA4-989D-4E7D-BC47-4A7D45606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DD4EA-C5C3-419A-A137-B31B20A00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6274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1B601-27F6-4D7B-B9C1-FB66F5220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FCD693-7F59-457E-86A6-C56D599BB5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984062-FB11-413B-A7DE-D692E4B6ED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9E0F4-32C7-4CC9-8AEB-918C55035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B2124D-706D-4440-9569-BF3FF0895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18EE6-07A2-420F-A858-DBC337065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672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5D5193-FCB5-43B9-B172-515D024A5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E8A2A9-D9C9-4B2D-8CBA-BEFF4ABD19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20A8D4-6397-4981-A670-623B84CF7F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1458C-0303-4979-822C-3118F4E0069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C35F4-FB0D-486F-900A-5C7003D6A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EA821-5700-4679-84F8-5D9F4E90E2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4793F-C9A8-435A-8FC6-B8A1DFDB00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9836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19292D1-70A8-4B2F-9623-22266CDC8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4000"/>
            <a:ext cx="9144000" cy="316992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  <a:effectLst/>
              </a:rPr>
              <a:t>Spirit of faith, come down,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Reveal the things of God,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make to us the Godhead known,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witness with the blood.</a:t>
            </a:r>
          </a:p>
        </p:txBody>
      </p:sp>
    </p:spTree>
    <p:extLst>
      <p:ext uri="{BB962C8B-B14F-4D97-AF65-F5344CB8AC3E}">
        <p14:creationId xmlns:p14="http://schemas.microsoft.com/office/powerpoint/2010/main" val="857602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19292D1-70A8-4B2F-9623-22266CDC8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1650"/>
            <a:ext cx="9144000" cy="27908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'Tis Thine the blood to apply,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give us eyes to see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Who did for every sinner die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Hath surely died for me.</a:t>
            </a:r>
          </a:p>
        </p:txBody>
      </p:sp>
    </p:spTree>
    <p:extLst>
      <p:ext uri="{BB962C8B-B14F-4D97-AF65-F5344CB8AC3E}">
        <p14:creationId xmlns:p14="http://schemas.microsoft.com/office/powerpoint/2010/main" val="3498025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19292D1-70A8-4B2F-9623-22266CDC8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7825"/>
            <a:ext cx="9144000" cy="28003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Then, only then, we feel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Our interest in His blood,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cry, with joy unspeakable: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Thou art my Lord, my God!</a:t>
            </a:r>
          </a:p>
        </p:txBody>
      </p:sp>
    </p:spTree>
    <p:extLst>
      <p:ext uri="{BB962C8B-B14F-4D97-AF65-F5344CB8AC3E}">
        <p14:creationId xmlns:p14="http://schemas.microsoft.com/office/powerpoint/2010/main" val="2867888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19292D1-70A8-4B2F-9623-22266CDC8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14500"/>
            <a:ext cx="9144000" cy="28384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dirty="0">
                <a:solidFill>
                  <a:schemeClr val="bg1"/>
                </a:solidFill>
                <a:effectLst/>
              </a:rPr>
              <a:t>4.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Inspire the living faith,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Which </a:t>
            </a:r>
            <a:r>
              <a:rPr lang="en-US" sz="4000" dirty="0" err="1">
                <a:solidFill>
                  <a:schemeClr val="bg1"/>
                </a:solidFill>
                <a:effectLst/>
              </a:rPr>
              <a:t>whosoe'er</a:t>
            </a:r>
            <a:r>
              <a:rPr lang="en-US" sz="4000" dirty="0">
                <a:solidFill>
                  <a:schemeClr val="bg1"/>
                </a:solidFill>
                <a:effectLst/>
              </a:rPr>
              <a:t> receives,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The witness in himself he hath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consciously believes;</a:t>
            </a:r>
          </a:p>
        </p:txBody>
      </p:sp>
    </p:spTree>
    <p:extLst>
      <p:ext uri="{BB962C8B-B14F-4D97-AF65-F5344CB8AC3E}">
        <p14:creationId xmlns:p14="http://schemas.microsoft.com/office/powerpoint/2010/main" val="3263593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19292D1-70A8-4B2F-9623-22266CDC8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76400"/>
            <a:ext cx="9144000" cy="26955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dirty="0">
                <a:solidFill>
                  <a:schemeClr val="bg1"/>
                </a:solidFill>
                <a:effectLst/>
              </a:rPr>
              <a:t>5.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The faith that conquers all,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doth the mountain move,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saves </a:t>
            </a:r>
            <a:r>
              <a:rPr lang="en-US" sz="4000" dirty="0" err="1">
                <a:solidFill>
                  <a:schemeClr val="bg1"/>
                </a:solidFill>
                <a:effectLst/>
              </a:rPr>
              <a:t>whoe'er</a:t>
            </a:r>
            <a:r>
              <a:rPr lang="en-US" sz="4000" dirty="0">
                <a:solidFill>
                  <a:schemeClr val="bg1"/>
                </a:solidFill>
                <a:effectLst/>
              </a:rPr>
              <a:t> on Jesus call,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perfects them in love.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DEDF30-DAD9-4725-8C43-98F7A7627131}"/>
              </a:ext>
            </a:extLst>
          </p:cNvPr>
          <p:cNvSpPr txBox="1"/>
          <p:nvPr/>
        </p:nvSpPr>
        <p:spPr>
          <a:xfrm>
            <a:off x="266700" y="589228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Spirit of faith, come down</a:t>
            </a:r>
          </a:p>
          <a:p>
            <a:r>
              <a:rPr lang="en-US" sz="1200" dirty="0">
                <a:solidFill>
                  <a:schemeClr val="bg1"/>
                </a:solidFill>
              </a:rPr>
              <a:t>Charles Wesley (1707-1788)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100506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175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2022-05-09T07:30:24Z</dcterms:created>
  <dcterms:modified xsi:type="dcterms:W3CDTF">2023-08-05T05:54:54Z</dcterms:modified>
</cp:coreProperties>
</file>